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8" Type="http://schemas.openxmlformats.org/officeDocument/2006/relationships/extended-properties" Target="docProps/app.xml"/><Relationship Id="rId7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6" Type="http://schemas.openxmlformats.org/package/2006/relationships/metadata/thumbnail" Target="docProps/thumbnail.jpeg"/><Relationship Id="rId5" Type="http://schemas.microsoft.com/office/2006/relationships/ui/extensibility" Target="customUI/customUI.xml"/><Relationship Id="rId9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6727" autoAdjust="0"/>
  </p:normalViewPr>
  <p:slideViewPr>
    <p:cSldViewPr>
      <p:cViewPr varScale="1">
        <p:scale>
          <a:sx n="65" d="100"/>
          <a:sy n="65" d="100"/>
        </p:scale>
        <p:origin x="2942" y="53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23D722C-59B5-472F-9858-5EEC1FB36C59}" type="datetimeFigureOut">
              <a:rPr lang="es-MX" smtClean="0"/>
              <a:t>14/06/2021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3F23316-8FFE-427F-A61E-24FD1F30E86A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473049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2684A-D033-4202-BBAE-4CFF4C6FFBE8}" type="datetimeFigureOut">
              <a:rPr lang="es-MX" smtClean="0"/>
              <a:t>14/06/2021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2DE43E-4D75-4625-910F-5C9AD2E661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054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2DE43E-4D75-4625-910F-5C9AD2E661FE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7039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9FEE-057E-4068-9298-9299AABF3381}" type="datetimeFigureOut">
              <a:rPr lang="en-US" smtClean="0"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1820-40EB-4752-BF5C-5CDC15760999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878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9FEE-057E-4068-9298-9299AABF3381}" type="datetimeFigureOut">
              <a:rPr lang="en-US" smtClean="0"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1820-40EB-4752-BF5C-5CDC15760999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073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9FEE-057E-4068-9298-9299AABF3381}" type="datetimeFigureOut">
              <a:rPr lang="en-US" smtClean="0"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1820-40EB-4752-BF5C-5CDC15760999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7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9FEE-057E-4068-9298-9299AABF3381}" type="datetimeFigureOut">
              <a:rPr lang="en-US" smtClean="0"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1820-40EB-4752-BF5C-5CDC15760999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347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9FEE-057E-4068-9298-9299AABF3381}" type="datetimeFigureOut">
              <a:rPr lang="en-US" smtClean="0"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1820-40EB-4752-BF5C-5CDC15760999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303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9FEE-057E-4068-9298-9299AABF3381}" type="datetimeFigureOut">
              <a:rPr lang="en-US" smtClean="0"/>
              <a:t>6/14/2021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1820-40EB-4752-BF5C-5CDC15760999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418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9FEE-057E-4068-9298-9299AABF3381}" type="datetimeFigureOut">
              <a:rPr lang="en-US" smtClean="0"/>
              <a:t>6/14/2021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1820-40EB-4752-BF5C-5CDC15760999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986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9FEE-057E-4068-9298-9299AABF3381}" type="datetimeFigureOut">
              <a:rPr lang="en-US" smtClean="0"/>
              <a:t>6/14/2021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1820-40EB-4752-BF5C-5CDC15760999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358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9FEE-057E-4068-9298-9299AABF3381}" type="datetimeFigureOut">
              <a:rPr lang="en-US" smtClean="0"/>
              <a:t>6/14/2021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1820-40EB-4752-BF5C-5CDC15760999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973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9FEE-057E-4068-9298-9299AABF3381}" type="datetimeFigureOut">
              <a:rPr lang="en-US" smtClean="0"/>
              <a:t>6/14/2021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1820-40EB-4752-BF5C-5CDC15760999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344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9FEE-057E-4068-9298-9299AABF3381}" type="datetimeFigureOut">
              <a:rPr lang="en-US" smtClean="0"/>
              <a:t>6/14/2021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31820-40EB-4752-BF5C-5CDC15760999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524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C9FEE-057E-4068-9298-9299AABF3381}" type="datetimeFigureOut">
              <a:rPr lang="en-US" smtClean="0"/>
              <a:t>6/14/2021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31820-40EB-4752-BF5C-5CDC15760999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923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redondeado 7"/>
          <p:cNvSpPr/>
          <p:nvPr/>
        </p:nvSpPr>
        <p:spPr>
          <a:xfrm>
            <a:off x="57257" y="4665715"/>
            <a:ext cx="6741368" cy="443167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0" name="Rectángulo redondeado 9"/>
          <p:cNvSpPr/>
          <p:nvPr/>
        </p:nvSpPr>
        <p:spPr>
          <a:xfrm>
            <a:off x="56499" y="47371"/>
            <a:ext cx="6741368" cy="445262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1" name="Rectángulo 10"/>
          <p:cNvSpPr/>
          <p:nvPr/>
        </p:nvSpPr>
        <p:spPr>
          <a:xfrm>
            <a:off x="69132" y="-10488"/>
            <a:ext cx="673161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ATENCIÓN AL CLIENTE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81007" y="4595311"/>
            <a:ext cx="6731611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ATENCIÓN AL CLIENTE</a:t>
            </a:r>
          </a:p>
        </p:txBody>
      </p:sp>
      <p:sp>
        <p:nvSpPr>
          <p:cNvPr id="13" name="CuadroTexto 12"/>
          <p:cNvSpPr txBox="1"/>
          <p:nvPr/>
        </p:nvSpPr>
        <p:spPr>
          <a:xfrm>
            <a:off x="188640" y="686788"/>
            <a:ext cx="648071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dirty="0"/>
              <a:t>La empresa </a:t>
            </a:r>
            <a:r>
              <a:rPr lang="es-MX" sz="1600" u="sng" dirty="0"/>
              <a:t>CIA Integración en Admón., S. de R. L. de C.V, </a:t>
            </a:r>
            <a:r>
              <a:rPr lang="es-MX" sz="1600" dirty="0"/>
              <a:t>agradece en nombre de Citibanamex el haber brindado todas las facilidades a nuestro Gestor para la realización del servicio de Verificación de Domicilio.</a:t>
            </a:r>
          </a:p>
          <a:p>
            <a:pPr algn="just"/>
            <a:endParaRPr lang="es-MX" sz="1600" dirty="0"/>
          </a:p>
          <a:p>
            <a:pPr algn="just"/>
            <a:r>
              <a:rPr lang="es-MX" sz="1600" dirty="0"/>
              <a:t>Con la finalidad de brindar un mejor servicio, </a:t>
            </a:r>
            <a:r>
              <a:rPr lang="es-MX" sz="1600" b="1" dirty="0"/>
              <a:t>si Usted tienen alguna queja sobre el servicio</a:t>
            </a:r>
            <a:r>
              <a:rPr lang="es-MX" sz="1600" dirty="0"/>
              <a:t> brindado por favor comuníquese de 9:00 a 14:00 y de 15:00 a 17:00 </a:t>
            </a:r>
            <a:r>
              <a:rPr lang="es-MX" sz="1600" dirty="0" err="1"/>
              <a:t>hrs</a:t>
            </a:r>
            <a:r>
              <a:rPr lang="es-MX" sz="1600" dirty="0"/>
              <a:t>. de Lunes a Viernes a los siguientes números telefónicos: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-97122" y="2528742"/>
            <a:ext cx="70204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>
                <a:solidFill>
                  <a:srgbClr val="002060"/>
                </a:solidFill>
              </a:rPr>
              <a:t>CIUDAD DE MÉXICO 55 2262 4018 </a:t>
            </a:r>
            <a:r>
              <a:rPr lang="es-MX" sz="2400" dirty="0" err="1">
                <a:solidFill>
                  <a:srgbClr val="002060"/>
                </a:solidFill>
              </a:rPr>
              <a:t>ó</a:t>
            </a:r>
            <a:r>
              <a:rPr lang="es-MX" sz="2400" dirty="0">
                <a:solidFill>
                  <a:srgbClr val="002060"/>
                </a:solidFill>
              </a:rPr>
              <a:t> 55 2262 4202</a:t>
            </a:r>
          </a:p>
          <a:p>
            <a:pPr algn="ctr"/>
            <a:r>
              <a:rPr lang="es-MX" sz="2400" dirty="0">
                <a:solidFill>
                  <a:srgbClr val="002060"/>
                </a:solidFill>
              </a:rPr>
              <a:t>DEL INTERIOR DEL  PAÍS 55 2262 4018 </a:t>
            </a:r>
            <a:r>
              <a:rPr lang="es-MX" sz="2400" dirty="0" err="1">
                <a:solidFill>
                  <a:srgbClr val="002060"/>
                </a:solidFill>
              </a:rPr>
              <a:t>ó</a:t>
            </a:r>
            <a:r>
              <a:rPr lang="es-MX" sz="2400" dirty="0">
                <a:solidFill>
                  <a:srgbClr val="002060"/>
                </a:solidFill>
              </a:rPr>
              <a:t> 55 2262 4202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108593" y="3483169"/>
            <a:ext cx="64807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/>
              <a:t>Si estuvo satisfecho con el servicio, favor de hacer caso omiso a este comunicado. 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2348880" y="3883564"/>
            <a:ext cx="4052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dirty="0">
                <a:solidFill>
                  <a:srgbClr val="002060"/>
                </a:solidFill>
              </a:rPr>
              <a:t>Muchas gracias.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188641" y="5276398"/>
            <a:ext cx="648071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dirty="0"/>
              <a:t>La empresa </a:t>
            </a:r>
            <a:r>
              <a:rPr lang="es-MX" sz="1600" u="sng" dirty="0"/>
              <a:t>CIA Integración en Admón., S. de R. L. de C.V, </a:t>
            </a:r>
            <a:r>
              <a:rPr lang="es-MX" sz="1600" dirty="0"/>
              <a:t>agradece en nombre de Citibanamex el haber brindado todas las facilidades a nuestro Gestor para la realización del servicio de Verificación de Domicilio.</a:t>
            </a:r>
          </a:p>
          <a:p>
            <a:pPr algn="just"/>
            <a:endParaRPr lang="es-MX" sz="1600" dirty="0"/>
          </a:p>
          <a:p>
            <a:pPr algn="just"/>
            <a:r>
              <a:rPr lang="es-MX" sz="1600" dirty="0"/>
              <a:t>Con la finalidad de brindar un mejor servicio, </a:t>
            </a:r>
            <a:r>
              <a:rPr lang="es-MX" sz="1600" b="1" dirty="0"/>
              <a:t>si Usted tienen alguna queja sobre el servicio</a:t>
            </a:r>
            <a:r>
              <a:rPr lang="es-MX" sz="1600" dirty="0"/>
              <a:t> brindado por favor comuníquese de 9:00 a 14:00 y de 15:00 a 17:00 </a:t>
            </a:r>
            <a:r>
              <a:rPr lang="es-MX" sz="1600" dirty="0" err="1"/>
              <a:t>hrs</a:t>
            </a:r>
            <a:r>
              <a:rPr lang="es-MX" sz="1600" dirty="0"/>
              <a:t>. de Lunes a Viernes a los siguientes números telefónicos: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128268" y="8039413"/>
            <a:ext cx="64807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/>
              <a:t>Si estuvo satisfecho con el servicio, favor de hacer caso omiso a este comunicado. 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2348122" y="8465682"/>
            <a:ext cx="4052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dirty="0">
                <a:solidFill>
                  <a:srgbClr val="002060"/>
                </a:solidFill>
              </a:rPr>
              <a:t>Muchas gracias.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-87517" y="7138012"/>
            <a:ext cx="70204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>
                <a:solidFill>
                  <a:srgbClr val="002060"/>
                </a:solidFill>
              </a:rPr>
              <a:t>CIUDAD DE MÉXICO 55 2262 4018 </a:t>
            </a:r>
            <a:r>
              <a:rPr lang="es-MX" sz="2400" dirty="0" err="1">
                <a:solidFill>
                  <a:srgbClr val="002060"/>
                </a:solidFill>
              </a:rPr>
              <a:t>ó</a:t>
            </a:r>
            <a:r>
              <a:rPr lang="es-MX" sz="2400" dirty="0">
                <a:solidFill>
                  <a:srgbClr val="002060"/>
                </a:solidFill>
              </a:rPr>
              <a:t> 55 2262 4202</a:t>
            </a:r>
          </a:p>
          <a:p>
            <a:pPr algn="ctr"/>
            <a:r>
              <a:rPr lang="es-MX" sz="2400" dirty="0">
                <a:solidFill>
                  <a:srgbClr val="002060"/>
                </a:solidFill>
              </a:rPr>
              <a:t>DEL INTERIOR DEL  PAÍS 55 2262 4018 </a:t>
            </a:r>
            <a:r>
              <a:rPr lang="es-MX" sz="2400" dirty="0" err="1">
                <a:solidFill>
                  <a:srgbClr val="002060"/>
                </a:solidFill>
              </a:rPr>
              <a:t>ó</a:t>
            </a:r>
            <a:r>
              <a:rPr lang="es-MX" sz="2400" dirty="0">
                <a:solidFill>
                  <a:srgbClr val="002060"/>
                </a:solidFill>
              </a:rPr>
              <a:t> 55 2262 4202</a:t>
            </a:r>
          </a:p>
        </p:txBody>
      </p:sp>
    </p:spTree>
    <p:extLst>
      <p:ext uri="{BB962C8B-B14F-4D97-AF65-F5344CB8AC3E}">
        <p14:creationId xmlns:p14="http://schemas.microsoft.com/office/powerpoint/2010/main" val="280633590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UI/customUI.xml><?xml version="1.0" encoding="utf-8"?>
<customUI xmlns="http://schemas.microsoft.com/office/2006/01/customui">
  <ribbon>
    <tabs>
      <tab id="CustomTab2" label="Citi Approved Templates" insertBeforeQ="TabHome">
        <group id="CustomGroup2" label="Click NEW to use Citi Approved Templates">
          <control idQ="FileNew" visible="true" size="large"/>
        </group>
      </tab>
    </tabs>
  </ribbon>
</customUI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XMLData TextToDisplay="%DOCUMENTGUID%">{00000000-0000-0000-0000-000000000000}</XMLData>
</file>

<file path=customXml/item2.xml><?xml version="1.0" encoding="utf-8"?>
<XMLData TextToDisplay="%CLASSIFICATIONDATETIME%">20:42 18/01/2021</XMLData>
</file>

<file path=customXml/item3.xml><?xml version="1.0" encoding="utf-8"?>
<XMLData TextToDisplay="RightsWATCHMark">7|CITI-No PII-Public|{00000000-0000-0000-0000-000000000000}</XMLData>
</file>

<file path=customXml/itemProps1.xml><?xml version="1.0" encoding="utf-8"?>
<ds:datastoreItem xmlns:ds="http://schemas.openxmlformats.org/officeDocument/2006/customXml" ds:itemID="{8E234733-3D52-4A0E-A861-F192EDA31ECC}">
  <ds:schemaRefs/>
</ds:datastoreItem>
</file>

<file path=customXml/itemProps2.xml><?xml version="1.0" encoding="utf-8"?>
<ds:datastoreItem xmlns:ds="http://schemas.openxmlformats.org/officeDocument/2006/customXml" ds:itemID="{17A0C08B-1EF8-4FE4-AB44-47D0E3586259}">
  <ds:schemaRefs/>
</ds:datastoreItem>
</file>

<file path=customXml/itemProps3.xml><?xml version="1.0" encoding="utf-8"?>
<ds:datastoreItem xmlns:ds="http://schemas.openxmlformats.org/officeDocument/2006/customXml" ds:itemID="{524F3F1F-AD4B-4ED5-A837-26D52A188BA6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197</TotalTime>
  <Words>257</Words>
  <Application>Microsoft Office PowerPoint</Application>
  <PresentationFormat>Presentación en pantalla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1_blank</vt:lpstr>
      <vt:lpstr>Presentación de PowerPoint</vt:lpstr>
    </vt:vector>
  </TitlesOfParts>
  <Company>Citigroup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Ontiveros Ugalde, Jose Eleazar [GCB-OT]</dc:creator>
  <cp:lastModifiedBy>Coordinacion Calidad</cp:lastModifiedBy>
  <cp:revision>15</cp:revision>
  <cp:lastPrinted>2018-09-17T22:35:44Z</cp:lastPrinted>
  <dcterms:created xsi:type="dcterms:W3CDTF">2018-09-17T20:59:05Z</dcterms:created>
  <dcterms:modified xsi:type="dcterms:W3CDTF">2021-06-14T23:05:43Z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RightsWATCHMark">
    <vt:lpwstr>7|CITI-No PII-Public|{00000000-0000-0000-0000-000000000000}</vt:lpwstr>
  </property>
</Properties>
</file>